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2" r:id="rId2"/>
    <p:sldId id="268" r:id="rId3"/>
    <p:sldId id="269" r:id="rId4"/>
    <p:sldId id="274" r:id="rId5"/>
    <p:sldId id="271" r:id="rId6"/>
    <p:sldId id="275" r:id="rId7"/>
    <p:sldId id="276" r:id="rId8"/>
    <p:sldId id="277" r:id="rId9"/>
    <p:sldId id="272" r:id="rId10"/>
    <p:sldId id="278" r:id="rId11"/>
    <p:sldId id="273" r:id="rId12"/>
  </p:sldIdLst>
  <p:sldSz cx="9906000" cy="6858000" type="A4"/>
  <p:notesSz cx="6858000" cy="9144000"/>
  <p:defaultTextStyle>
    <a:defPPr>
      <a:defRPr lang="ko-KR"/>
    </a:defPPr>
    <a:lvl1pPr marL="0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A81"/>
    <a:srgbClr val="EAD0D1"/>
    <a:srgbClr val="000000"/>
    <a:srgbClr val="23CFBF"/>
    <a:srgbClr val="F5AA00"/>
    <a:srgbClr val="F62291"/>
    <a:srgbClr val="FFCC00"/>
    <a:srgbClr val="FEEA2B"/>
    <a:srgbClr val="FF9933"/>
    <a:srgbClr val="D82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1620" y="296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-49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175B8C-DF90-4444-88E4-F1D95D87E965}" type="datetimeFigureOut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05DAE-064F-4E16-A6EA-40DBFA52F80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808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15754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31509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547263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063017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578772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094526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10281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26035" algn="l" defTabSz="1031509" rtl="0" eaLnBrk="1" latinLnBrk="1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8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31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72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63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8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945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10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260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EEF72-D11B-4B45-80B2-11F8785BC426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41"/>
            <a:ext cx="222885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41"/>
            <a:ext cx="652145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6344-EBAA-4085-A258-559FF331E266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90FF6-59C0-4879-B026-626A45E9659E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4" y="1535113"/>
            <a:ext cx="4378590" cy="639763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5754" indent="0">
              <a:buNone/>
              <a:defRPr sz="2300" b="1"/>
            </a:lvl2pPr>
            <a:lvl3pPr marL="1031509" indent="0">
              <a:buNone/>
              <a:defRPr sz="2000" b="1"/>
            </a:lvl3pPr>
            <a:lvl4pPr marL="1547263" indent="0">
              <a:buNone/>
              <a:defRPr sz="1800" b="1"/>
            </a:lvl4pPr>
            <a:lvl5pPr marL="2063017" indent="0">
              <a:buNone/>
              <a:defRPr sz="1800" b="1"/>
            </a:lvl5pPr>
            <a:lvl6pPr marL="2578772" indent="0">
              <a:buNone/>
              <a:defRPr sz="1800" b="1"/>
            </a:lvl6pPr>
            <a:lvl7pPr marL="3094526" indent="0">
              <a:buNone/>
              <a:defRPr sz="1800" b="1"/>
            </a:lvl7pPr>
            <a:lvl8pPr marL="3610281" indent="0">
              <a:buNone/>
              <a:defRPr sz="1800" b="1"/>
            </a:lvl8pPr>
            <a:lvl9pPr marL="4126035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4" y="2174875"/>
            <a:ext cx="4378590" cy="39512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B71F-E5F5-4A0E-890A-E016AAB339A5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21B9-18A6-4AF5-A374-48BE1ECA2072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A1C93-9B06-4276-BC97-0ADB2A4437DB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4" y="273049"/>
            <a:ext cx="3259006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4" y="1435103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ABF81-9823-4755-9B74-B9CC032432DE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1"/>
            <a:ext cx="5943600" cy="566738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600"/>
            </a:lvl1pPr>
            <a:lvl2pPr marL="515754" indent="0">
              <a:buNone/>
              <a:defRPr sz="3200"/>
            </a:lvl2pPr>
            <a:lvl3pPr marL="1031509" indent="0">
              <a:buNone/>
              <a:defRPr sz="2700"/>
            </a:lvl3pPr>
            <a:lvl4pPr marL="1547263" indent="0">
              <a:buNone/>
              <a:defRPr sz="2300"/>
            </a:lvl4pPr>
            <a:lvl5pPr marL="2063017" indent="0">
              <a:buNone/>
              <a:defRPr sz="2300"/>
            </a:lvl5pPr>
            <a:lvl6pPr marL="2578772" indent="0">
              <a:buNone/>
              <a:defRPr sz="2300"/>
            </a:lvl6pPr>
            <a:lvl7pPr marL="3094526" indent="0">
              <a:buNone/>
              <a:defRPr sz="2300"/>
            </a:lvl7pPr>
            <a:lvl8pPr marL="3610281" indent="0">
              <a:buNone/>
              <a:defRPr sz="2300"/>
            </a:lvl8pPr>
            <a:lvl9pPr marL="4126035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40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15754" indent="0">
              <a:buNone/>
              <a:defRPr sz="1400"/>
            </a:lvl2pPr>
            <a:lvl3pPr marL="1031509" indent="0">
              <a:buNone/>
              <a:defRPr sz="1100"/>
            </a:lvl3pPr>
            <a:lvl4pPr marL="1547263" indent="0">
              <a:buNone/>
              <a:defRPr sz="1000"/>
            </a:lvl4pPr>
            <a:lvl5pPr marL="2063017" indent="0">
              <a:buNone/>
              <a:defRPr sz="1000"/>
            </a:lvl5pPr>
            <a:lvl6pPr marL="2578772" indent="0">
              <a:buNone/>
              <a:defRPr sz="1000"/>
            </a:lvl6pPr>
            <a:lvl7pPr marL="3094526" indent="0">
              <a:buNone/>
              <a:defRPr sz="1000"/>
            </a:lvl7pPr>
            <a:lvl8pPr marL="3610281" indent="0">
              <a:buNone/>
              <a:defRPr sz="1000"/>
            </a:lvl8pPr>
            <a:lvl9pPr marL="4126035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8A5C5-A760-4665-A940-E20F510C69FE}" type="datetime1">
              <a:rPr lang="ko-KR" altLang="en-US" smtClean="0"/>
              <a:t>2019-12-12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 flipH="1">
            <a:off x="6521451" y="6237314"/>
            <a:ext cx="147741" cy="484163"/>
          </a:xfrm>
          <a:prstGeom prst="rect">
            <a:avLst/>
          </a:prstGeom>
        </p:spPr>
        <p:txBody>
          <a:bodyPr lIns="103151" tIns="51576" rIns="103151" bIns="51576"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>
              <a:lumMod val="20000"/>
              <a:lumOff val="80000"/>
            </a:schemeClr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103151" tIns="51576" rIns="103151" bIns="51576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103151" tIns="51576" rIns="103151" bIns="51576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3"/>
            <a:ext cx="231140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8E556582-29A5-4912-BEA1-BEA54FAD3E1C}" type="datetime1">
              <a:rPr lang="ko-KR" altLang="en-US" smtClean="0"/>
              <a:pPr/>
              <a:t>2019-12-12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215251" y="1"/>
            <a:ext cx="2542540" cy="365125"/>
          </a:xfrm>
          <a:prstGeom prst="rect">
            <a:avLst/>
          </a:prstGeom>
        </p:spPr>
        <p:txBody>
          <a:bodyPr vert="horz" lIns="103151" tIns="51576" rIns="103151" bIns="51576" rtlCol="0" anchor="ctr"/>
          <a:lstStyle>
            <a:lvl1pPr algn="r">
              <a:defRPr sz="1400">
                <a:solidFill>
                  <a:schemeClr val="bg1"/>
                </a:solidFill>
                <a:latin typeface="나눔스퀘어라운드 ExtraBold" pitchFamily="50" charset="-127"/>
                <a:ea typeface="나눔스퀘어라운드 ExtraBold" pitchFamily="50" charset="-127"/>
              </a:defRPr>
            </a:lvl1pPr>
          </a:lstStyle>
          <a:p>
            <a:fld id="{1CE12531-6FF3-4A70-ADD4-1CF142C0B4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1031509" rtl="0" eaLnBrk="1" latinLnBrk="1" hangingPunct="1">
        <a:spcBef>
          <a:spcPct val="0"/>
        </a:spcBef>
        <a:buNone/>
        <a:defRPr sz="5000" kern="1200" spc="-169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j-cs"/>
        </a:defRPr>
      </a:lvl1pPr>
    </p:titleStyle>
    <p:bodyStyle>
      <a:lvl1pPr marL="386816" indent="-386816" algn="l" defTabSz="1031509" rtl="0" eaLnBrk="1" latinLnBrk="1" hangingPunct="1">
        <a:spcBef>
          <a:spcPct val="20000"/>
        </a:spcBef>
        <a:buFont typeface="Arial" pitchFamily="34" charset="0"/>
        <a:buChar char="•"/>
        <a:defRPr sz="36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1pPr>
      <a:lvl2pPr marL="838100" indent="-322346" algn="l" defTabSz="1031509" rtl="0" eaLnBrk="1" latinLnBrk="1" hangingPunct="1">
        <a:spcBef>
          <a:spcPct val="20000"/>
        </a:spcBef>
        <a:buFont typeface="Arial" pitchFamily="34" charset="0"/>
        <a:buChar char="–"/>
        <a:defRPr sz="32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2pPr>
      <a:lvl3pPr marL="1289386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7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3pPr>
      <a:lvl4pPr marL="1805140" indent="-257877" algn="l" defTabSz="1031509" rtl="0" eaLnBrk="1" latinLnBrk="1" hangingPunct="1">
        <a:spcBef>
          <a:spcPct val="20000"/>
        </a:spcBef>
        <a:buFont typeface="Arial" pitchFamily="34" charset="0"/>
        <a:buChar char="–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4pPr>
      <a:lvl5pPr marL="2320895" indent="-257877" algn="l" defTabSz="1031509" rtl="0" eaLnBrk="1" latinLnBrk="1" hangingPunct="1">
        <a:spcBef>
          <a:spcPct val="20000"/>
        </a:spcBef>
        <a:buFont typeface="Arial" pitchFamily="34" charset="0"/>
        <a:buChar char="»"/>
        <a:defRPr sz="2300" kern="1200" spc="-113" baseline="0">
          <a:solidFill>
            <a:schemeClr val="tx1"/>
          </a:solidFill>
          <a:latin typeface="나눔스퀘어라운드 ExtraBold" pitchFamily="50" charset="-127"/>
          <a:ea typeface="나눔스퀘어라운드 ExtraBold" pitchFamily="50" charset="-127"/>
          <a:cs typeface="+mn-cs"/>
        </a:defRPr>
      </a:lvl5pPr>
      <a:lvl6pPr marL="2836649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52403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68158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83912" indent="-257877" algn="l" defTabSz="1031509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754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1509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7263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63017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8772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94526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10281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26035" algn="l" defTabSz="1031509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86457" y="2380923"/>
            <a:ext cx="3133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60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라운드 ExtraBold" pitchFamily="50" charset="-127"/>
                <a:ea typeface="나눔스퀘어라운드 ExtraBold" pitchFamily="50" charset="-127"/>
              </a:rPr>
              <a:t>Biology</a:t>
            </a:r>
            <a:endParaRPr lang="ko-KR" altLang="en-US" sz="60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48106" y="3396586"/>
            <a:ext cx="2773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라운드 Light" pitchFamily="50" charset="-127"/>
                <a:ea typeface="나눔스퀘어라운드 Light" pitchFamily="50" charset="-127"/>
              </a:rPr>
              <a:t>Website</a:t>
            </a:r>
            <a:endParaRPr lang="ko-KR" altLang="en-US" sz="48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930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32AAE-600B-486E-9B42-E09C527470F3}"/>
              </a:ext>
            </a:extLst>
          </p:cNvPr>
          <p:cNvSpPr txBox="1"/>
          <p:nvPr/>
        </p:nvSpPr>
        <p:spPr>
          <a:xfrm>
            <a:off x="416496" y="-243408"/>
            <a:ext cx="4104456" cy="1240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Learn-learnone.html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Test-testone.html</a:t>
            </a:r>
            <a:endParaRPr lang="ko-KR" altLang="en-US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9A58F3F-9380-41D2-8F84-E16DD4A328F0}"/>
              </a:ext>
            </a:extLst>
          </p:cNvPr>
          <p:cNvSpPr/>
          <p:nvPr/>
        </p:nvSpPr>
        <p:spPr>
          <a:xfrm>
            <a:off x="272480" y="0"/>
            <a:ext cx="3528392" cy="40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3F9376-9BA8-41B0-A073-61D9798DE2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" r="8723"/>
          <a:stretch/>
        </p:blipFill>
        <p:spPr>
          <a:xfrm>
            <a:off x="0" y="1240596"/>
            <a:ext cx="4104456" cy="55007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AD9210-AABD-4783-A349-B813BE85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472" y="479921"/>
            <a:ext cx="5264421" cy="366413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51D2F1B-5B33-425E-BB2E-42CBADECA37F}"/>
              </a:ext>
            </a:extLst>
          </p:cNvPr>
          <p:cNvSpPr/>
          <p:nvPr/>
        </p:nvSpPr>
        <p:spPr>
          <a:xfrm>
            <a:off x="4495676" y="18256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0">
                      <a:srgbClr val="333333">
                        <a:lumMod val="60000"/>
                        <a:lumOff val="40000"/>
                      </a:srgbClr>
                    </a:gs>
                    <a:gs pos="100000">
                      <a:srgbClr val="333333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Javascript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0">
                    <a:srgbClr val="333333">
                      <a:lumMod val="60000"/>
                      <a:lumOff val="40000"/>
                    </a:srgbClr>
                  </a:gs>
                  <a:gs pos="100000">
                    <a:srgbClr val="333333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2E749B-1BE3-4C6A-AF63-4A62F7A05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034" y="4681411"/>
            <a:ext cx="4953000" cy="5159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C2082E-BF56-45A8-AB81-9A68C5309EBD}"/>
              </a:ext>
            </a:extLst>
          </p:cNvPr>
          <p:cNvSpPr txBox="1"/>
          <p:nvPr/>
        </p:nvSpPr>
        <p:spPr>
          <a:xfrm>
            <a:off x="4248472" y="4179582"/>
            <a:ext cx="489471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blank  html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E8D5A7-4074-42D9-A7F5-36D3C8DD9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745" y="5949280"/>
            <a:ext cx="7975187" cy="8132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E75F6D-361E-4E9B-A8F7-E66CEE99E18C}"/>
              </a:ext>
            </a:extLst>
          </p:cNvPr>
          <p:cNvSpPr txBox="1"/>
          <p:nvPr/>
        </p:nvSpPr>
        <p:spPr>
          <a:xfrm>
            <a:off x="4248471" y="5273036"/>
            <a:ext cx="489471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score button &amp;  answer  html</a:t>
            </a:r>
          </a:p>
        </p:txBody>
      </p:sp>
    </p:spTree>
    <p:extLst>
      <p:ext uri="{BB962C8B-B14F-4D97-AF65-F5344CB8AC3E}">
        <p14:creationId xmlns:p14="http://schemas.microsoft.com/office/powerpoint/2010/main" val="174265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3548106" y="3122584"/>
            <a:ext cx="277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라운드 Light" pitchFamily="50" charset="-127"/>
                <a:ea typeface="나눔스퀘어라운드 Light" pitchFamily="50" charset="-127"/>
              </a:rPr>
              <a:t>감사합니다</a:t>
            </a:r>
            <a:r>
              <a:rPr lang="en-US" altLang="ko-KR" sz="32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나눔스퀘어라운드 Light" pitchFamily="50" charset="-127"/>
                <a:ea typeface="나눔스퀘어라운드 Light" pitchFamily="50" charset="-127"/>
              </a:rPr>
              <a:t>.</a:t>
            </a:r>
            <a:endParaRPr lang="ko-KR" altLang="en-US" sz="320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나눔스퀘어라운드 Light" pitchFamily="50" charset="-127"/>
              <a:ea typeface="나눔스퀘어라운드 Light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8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0592" y="2544192"/>
            <a:ext cx="2773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dirty="0">
                <a:gradFill>
                  <a:gsLst>
                    <a:gs pos="0">
                      <a:srgbClr val="EAD0D1"/>
                    </a:gs>
                    <a:gs pos="100000">
                      <a:schemeClr val="accent6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나눔스퀘어라운드 ExtraBold" pitchFamily="50" charset="-127"/>
                <a:ea typeface="나눔스퀘어라운드 ExtraBold" pitchFamily="50" charset="-127"/>
              </a:rPr>
              <a:t>Contents</a:t>
            </a:r>
            <a:endParaRPr lang="ko-KR" altLang="en-US" dirty="0">
              <a:gradFill>
                <a:gsLst>
                  <a:gs pos="0">
                    <a:srgbClr val="EAD0D1"/>
                  </a:gs>
                  <a:gs pos="100000">
                    <a:schemeClr val="accent6">
                      <a:lumMod val="40000"/>
                      <a:lumOff val="60000"/>
                    </a:schemeClr>
                  </a:gs>
                </a:gsLst>
                <a:lin ang="5400000" scaled="0"/>
              </a:gradFill>
              <a:latin typeface="나눔스퀘어라운드 ExtraBold" pitchFamily="50" charset="-127"/>
              <a:ea typeface="나눔스퀘어라운드 ExtraBold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56956" y="2348880"/>
            <a:ext cx="4104456" cy="247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Home-index.html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study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learn</a:t>
            </a:r>
          </a:p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test</a:t>
            </a:r>
            <a:endParaRPr lang="ko-KR" altLang="en-US" spc="-150" dirty="0">
              <a:gradFill>
                <a:gsLst>
                  <a:gs pos="0">
                    <a:schemeClr val="tx2">
                      <a:lumMod val="75000"/>
                    </a:schemeClr>
                  </a:gs>
                  <a:gs pos="100000">
                    <a:schemeClr val="tx2">
                      <a:lumMod val="75000"/>
                    </a:schemeClr>
                  </a:gs>
                </a:gsLst>
                <a:lin ang="5400000" scaled="0"/>
              </a:gra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83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98142" y="461779"/>
            <a:ext cx="489471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change image  -   random  function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/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HOME – index.html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9823" y="4106619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 dirty="0" err="1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Javascript</a:t>
            </a:r>
            <a:endParaRPr lang="en-US" altLang="ko-KR" sz="16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11EBCB-FDAB-49A6-AFAC-3E5A1722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8" y="1052736"/>
            <a:ext cx="6306030" cy="30204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4D707B3-ECC5-401C-AB7D-436A8DAC5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55" y="4568284"/>
            <a:ext cx="5772843" cy="16645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2E546E3-E35F-4F7B-8223-DF9E2F739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488" y="1052736"/>
            <a:ext cx="6306030" cy="303021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61387DD-C0E4-4FBB-8748-FE685E87A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519" y="4091728"/>
            <a:ext cx="3255482" cy="234272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247CB3-594D-423D-800D-F7CB24759F17}"/>
              </a:ext>
            </a:extLst>
          </p:cNvPr>
          <p:cNvSpPr/>
          <p:nvPr/>
        </p:nvSpPr>
        <p:spPr>
          <a:xfrm>
            <a:off x="8697416" y="3611522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333333">
                        <a:lumMod val="60000"/>
                        <a:lumOff val="40000"/>
                      </a:srgbClr>
                    </a:gs>
                    <a:gs pos="100000">
                      <a:srgbClr val="333333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87236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1031509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HOME – index.html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28464" y="3606617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333333">
                        <a:lumMod val="60000"/>
                        <a:lumOff val="40000"/>
                      </a:srgbClr>
                    </a:gs>
                    <a:gs pos="100000">
                      <a:srgbClr val="333333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HTML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0">
                    <a:srgbClr val="333333">
                      <a:lumMod val="60000"/>
                      <a:lumOff val="40000"/>
                    </a:srgbClr>
                  </a:gs>
                  <a:gs pos="100000">
                    <a:srgbClr val="333333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32B5D4-9D71-4740-A724-C279656E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87" y="4047164"/>
            <a:ext cx="5429743" cy="36198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BF88A6F-7F1C-40DF-95BF-B2F08071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174" y="4529946"/>
            <a:ext cx="5289771" cy="1779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3CFACF-15A1-4B0F-B2C7-82319B983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720" b="40585"/>
          <a:stretch/>
        </p:blipFill>
        <p:spPr>
          <a:xfrm>
            <a:off x="355174" y="1264649"/>
            <a:ext cx="7271792" cy="22194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988FB41-7A75-4DB8-A514-E43F71750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094" y="2348880"/>
            <a:ext cx="3969671" cy="396044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EC69122-AC00-4FAE-B16B-44C5B3BC46A4}"/>
              </a:ext>
            </a:extLst>
          </p:cNvPr>
          <p:cNvSpPr/>
          <p:nvPr/>
        </p:nvSpPr>
        <p:spPr>
          <a:xfrm>
            <a:off x="8809233" y="1887032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333333">
                        <a:lumMod val="60000"/>
                        <a:lumOff val="40000"/>
                      </a:srgbClr>
                    </a:gs>
                    <a:gs pos="100000">
                      <a:srgbClr val="333333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49431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romanUcPeriod" startAt="2"/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Study – studyone.html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4F3019-C996-4C44-BA44-B648EC84D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6" y="1257188"/>
            <a:ext cx="3429176" cy="43436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C4C345-98F5-4983-B088-C45880600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576" y="116632"/>
            <a:ext cx="1568531" cy="1530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B0E23D-7D95-4A2A-949B-D817221A4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505" y="1491078"/>
            <a:ext cx="5782847" cy="18722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94BC4A-4ABB-4B4F-9A2C-3BD660794335}"/>
              </a:ext>
            </a:extLst>
          </p:cNvPr>
          <p:cNvSpPr/>
          <p:nvPr/>
        </p:nvSpPr>
        <p:spPr>
          <a:xfrm>
            <a:off x="3656549" y="603271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333333">
                        <a:lumMod val="60000"/>
                        <a:lumOff val="40000"/>
                      </a:srgbClr>
                    </a:gs>
                    <a:gs pos="100000">
                      <a:srgbClr val="333333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HTML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0">
                    <a:srgbClr val="333333">
                      <a:lumMod val="60000"/>
                      <a:lumOff val="40000"/>
                    </a:srgbClr>
                  </a:gs>
                  <a:gs pos="100000">
                    <a:srgbClr val="333333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17A4FA-CAEF-4D4C-9CF5-B60DBEC3A00F}"/>
              </a:ext>
            </a:extLst>
          </p:cNvPr>
          <p:cNvSpPr txBox="1"/>
          <p:nvPr/>
        </p:nvSpPr>
        <p:spPr>
          <a:xfrm>
            <a:off x="3960192" y="1064936"/>
            <a:ext cx="489471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swf</a:t>
            </a: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file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5E32B91-5408-4CF8-A76E-620AA92E7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6620" y="4365104"/>
            <a:ext cx="6094901" cy="15762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EA46FA-866D-48F1-990B-AFA0D1509DBA}"/>
              </a:ext>
            </a:extLst>
          </p:cNvPr>
          <p:cNvSpPr txBox="1"/>
          <p:nvPr/>
        </p:nvSpPr>
        <p:spPr>
          <a:xfrm>
            <a:off x="4026505" y="3725891"/>
            <a:ext cx="489471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2.        </a:t>
            </a:r>
            <a:r>
              <a:rPr lang="en-US" altLang="ko-KR" sz="1600" spc="-150" dirty="0" err="1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youtube</a:t>
            </a: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265299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1031509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2"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Study – studyone.html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94BC4A-4ABB-4B4F-9A2C-3BD660794335}"/>
              </a:ext>
            </a:extLst>
          </p:cNvPr>
          <p:cNvSpPr/>
          <p:nvPr/>
        </p:nvSpPr>
        <p:spPr>
          <a:xfrm>
            <a:off x="4304928" y="1003658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333333">
                        <a:lumMod val="60000"/>
                        <a:lumOff val="40000"/>
                      </a:srgbClr>
                    </a:gs>
                    <a:gs pos="100000">
                      <a:srgbClr val="333333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HTML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0">
                    <a:srgbClr val="333333">
                      <a:lumMod val="60000"/>
                      <a:lumOff val="40000"/>
                    </a:srgbClr>
                  </a:gs>
                  <a:gs pos="100000">
                    <a:srgbClr val="333333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F6133-93E6-4BF8-AB52-78E34BDB7FA5}"/>
              </a:ext>
            </a:extLst>
          </p:cNvPr>
          <p:cNvSpPr txBox="1"/>
          <p:nvPr/>
        </p:nvSpPr>
        <p:spPr>
          <a:xfrm>
            <a:off x="4398142" y="461779"/>
            <a:ext cx="489471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spc="-150" dirty="0">
                <a:gradFill>
                  <a:gsLst>
                    <a:gs pos="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3,    open / close button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87AFC9-1D87-4647-808F-490EF33A9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79" y="1238766"/>
            <a:ext cx="4164693" cy="25177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D185D2-0D7D-4463-A8AB-C74DC478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611" y="1234491"/>
            <a:ext cx="4231093" cy="3778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9551375-A647-4D08-AF2A-157FD3C23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968" y="1434646"/>
            <a:ext cx="5092005" cy="357853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A2383D-BD9B-4510-A5CE-7D5EF8554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79" y="5085184"/>
            <a:ext cx="4943832" cy="165618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9D87691B-8095-4D42-B25D-41819DE25D1A}"/>
              </a:ext>
            </a:extLst>
          </p:cNvPr>
          <p:cNvSpPr/>
          <p:nvPr/>
        </p:nvSpPr>
        <p:spPr>
          <a:xfrm>
            <a:off x="5295031" y="6021288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spc="-150" dirty="0" err="1">
                <a:gradFill>
                  <a:gsLst>
                    <a:gs pos="0">
                      <a:schemeClr val="tx2">
                        <a:lumMod val="60000"/>
                        <a:lumOff val="4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Javascript</a:t>
            </a:r>
            <a:endParaRPr lang="en-US" altLang="ko-KR" sz="1600" spc="-150" dirty="0">
              <a:gradFill>
                <a:gsLst>
                  <a:gs pos="0">
                    <a:schemeClr val="tx2">
                      <a:lumMod val="60000"/>
                      <a:lumOff val="40000"/>
                    </a:schemeClr>
                  </a:gs>
                  <a:gs pos="100000">
                    <a:schemeClr val="tx2">
                      <a:lumMod val="60000"/>
                      <a:lumOff val="40000"/>
                    </a:schemeClr>
                  </a:gs>
                </a:gsLst>
                <a:lin ang="5400000" scaled="0"/>
              </a:gra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91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1031509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2"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Study – studyone.html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94BC4A-4ABB-4B4F-9A2C-3BD660794335}"/>
              </a:ext>
            </a:extLst>
          </p:cNvPr>
          <p:cNvSpPr/>
          <p:nvPr/>
        </p:nvSpPr>
        <p:spPr>
          <a:xfrm>
            <a:off x="4304928" y="1003658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333333">
                        <a:lumMod val="60000"/>
                        <a:lumOff val="40000"/>
                      </a:srgbClr>
                    </a:gs>
                    <a:gs pos="100000">
                      <a:srgbClr val="333333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HTML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0">
                    <a:srgbClr val="333333">
                      <a:lumMod val="60000"/>
                      <a:lumOff val="40000"/>
                    </a:srgbClr>
                  </a:gs>
                  <a:gs pos="100000">
                    <a:srgbClr val="333333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F6133-93E6-4BF8-AB52-78E34BDB7FA5}"/>
              </a:ext>
            </a:extLst>
          </p:cNvPr>
          <p:cNvSpPr txBox="1"/>
          <p:nvPr/>
        </p:nvSpPr>
        <p:spPr>
          <a:xfrm>
            <a:off x="4398142" y="461779"/>
            <a:ext cx="489471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4..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    canvas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FC937-91DE-40AD-9DEE-F43CB40F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86" y="1465323"/>
            <a:ext cx="4426836" cy="32016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0F22D08-5095-4C2B-B3D5-64BD2249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36" y="1657455"/>
            <a:ext cx="1963340" cy="27560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2B0AB3-E0B7-40D1-B6BC-9CB575C0B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522" y="1481609"/>
            <a:ext cx="4940225" cy="25921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7CAF8A-9D0D-4D5D-B786-7532A4302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931" y="4267067"/>
            <a:ext cx="3048157" cy="259093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C3C1CE-B974-4324-B095-24CC8FA42510}"/>
              </a:ext>
            </a:extLst>
          </p:cNvPr>
          <p:cNvSpPr/>
          <p:nvPr/>
        </p:nvSpPr>
        <p:spPr>
          <a:xfrm>
            <a:off x="3008784" y="5949280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333333">
                        <a:lumMod val="60000"/>
                        <a:lumOff val="40000"/>
                      </a:srgbClr>
                    </a:gs>
                    <a:gs pos="100000">
                      <a:srgbClr val="333333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1235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1031509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2"/>
              <a:tabLst/>
              <a:defRPr/>
            </a:pPr>
            <a:r>
              <a:rPr kumimoji="0" lang="en-US" altLang="ko-KR" sz="20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Study – studyone.html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594BC4A-4ABB-4B4F-9A2C-3BD660794335}"/>
              </a:ext>
            </a:extLst>
          </p:cNvPr>
          <p:cNvSpPr/>
          <p:nvPr/>
        </p:nvSpPr>
        <p:spPr>
          <a:xfrm>
            <a:off x="4211101" y="5716669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 err="1">
                <a:ln>
                  <a:noFill/>
                </a:ln>
                <a:gradFill>
                  <a:gsLst>
                    <a:gs pos="0">
                      <a:srgbClr val="333333">
                        <a:lumMod val="60000"/>
                        <a:lumOff val="40000"/>
                      </a:srgbClr>
                    </a:gs>
                    <a:gs pos="100000">
                      <a:srgbClr val="333333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Javascript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0">
                    <a:srgbClr val="333333">
                      <a:lumMod val="60000"/>
                      <a:lumOff val="40000"/>
                    </a:srgbClr>
                  </a:gs>
                  <a:gs pos="100000">
                    <a:srgbClr val="333333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F6133-93E6-4BF8-AB52-78E34BDB7FA5}"/>
              </a:ext>
            </a:extLst>
          </p:cNvPr>
          <p:cNvSpPr txBox="1"/>
          <p:nvPr/>
        </p:nvSpPr>
        <p:spPr>
          <a:xfrm>
            <a:off x="4398142" y="461779"/>
            <a:ext cx="489471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4..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    canvas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FC937-91DE-40AD-9DEE-F43CB40F2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985"/>
          <a:stretch/>
        </p:blipFill>
        <p:spPr>
          <a:xfrm>
            <a:off x="293686" y="1465323"/>
            <a:ext cx="4426836" cy="28500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5BD0FA-B755-4611-B6DD-61638A686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00" y="334562"/>
            <a:ext cx="4104456" cy="61888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37A093-BA9C-4F93-88B9-C9B8A5078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34" y="4315332"/>
            <a:ext cx="3257223" cy="1852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1F2CC0-C642-4A5B-9732-1E97B22B1848}"/>
              </a:ext>
            </a:extLst>
          </p:cNvPr>
          <p:cNvSpPr txBox="1"/>
          <p:nvPr/>
        </p:nvSpPr>
        <p:spPr>
          <a:xfrm>
            <a:off x="331934" y="6036096"/>
            <a:ext cx="4894719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031509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spc="-150" dirty="0" err="1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bezierCurveTo</a:t>
            </a:r>
            <a:r>
              <a:rPr lang="en-US" altLang="ko-KR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( </a:t>
            </a:r>
            <a:r>
              <a:rPr lang="ko-KR" altLang="en-US" sz="1600" spc="-150" dirty="0" err="1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제어점</a:t>
            </a:r>
            <a:r>
              <a:rPr lang="en-US" altLang="ko-KR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1 </a:t>
            </a:r>
            <a:r>
              <a:rPr lang="en-US" altLang="ko-KR" sz="1600" spc="-150" dirty="0" err="1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x,y</a:t>
            </a:r>
            <a:r>
              <a:rPr lang="en-US" altLang="ko-KR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, </a:t>
            </a:r>
            <a:r>
              <a:rPr lang="ko-KR" altLang="en-US" sz="1600" spc="-150" dirty="0" err="1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제어점</a:t>
            </a:r>
            <a:r>
              <a:rPr lang="en-US" altLang="ko-KR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2</a:t>
            </a:r>
            <a:r>
              <a:rPr lang="ko-KR" altLang="en-US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600" spc="-150" dirty="0" err="1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x,y</a:t>
            </a:r>
            <a:r>
              <a:rPr lang="en-US" altLang="ko-KR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,</a:t>
            </a:r>
            <a:r>
              <a:rPr lang="ko-KR" altLang="en-US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ko-KR" altLang="en-US" sz="1600" spc="-150" dirty="0" err="1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종료점</a:t>
            </a:r>
            <a:r>
              <a:rPr lang="ko-KR" altLang="en-US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 </a:t>
            </a:r>
            <a:r>
              <a:rPr lang="en-US" altLang="ko-KR" sz="1600" spc="-150" dirty="0" err="1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x,y</a:t>
            </a:r>
            <a:r>
              <a:rPr lang="en-US" altLang="ko-KR" sz="1600" spc="-150" dirty="0">
                <a:gradFill>
                  <a:gsLst>
                    <a:gs pos="0">
                      <a:srgbClr val="333333">
                        <a:lumMod val="75000"/>
                      </a:srgbClr>
                    </a:gs>
                    <a:gs pos="100000">
                      <a:srgbClr val="333333">
                        <a:lumMod val="75000"/>
                      </a:srgbClr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);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0">
                    <a:srgbClr val="333333">
                      <a:lumMod val="75000"/>
                    </a:srgbClr>
                  </a:gs>
                  <a:gs pos="100000">
                    <a:srgbClr val="333333">
                      <a:lumMod val="7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65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686" y="362329"/>
            <a:ext cx="4104456" cy="62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romanUcPeriod" startAt="3"/>
            </a:pPr>
            <a:r>
              <a:rPr lang="en-US" altLang="ko-KR" spc="-150" dirty="0">
                <a:gradFill>
                  <a:gsLst>
                    <a:gs pos="0">
                      <a:srgbClr val="4F6A81"/>
                    </a:gs>
                    <a:gs pos="100000">
                      <a:srgbClr val="4F6A81"/>
                    </a:gs>
                  </a:gsLst>
                  <a:lin ang="5400000" scaled="0"/>
                </a:gradFill>
                <a:latin typeface="나눔스퀘어라운드 Bold" pitchFamily="50" charset="-127"/>
                <a:ea typeface="나눔스퀘어라운드 Bold" pitchFamily="50" charset="-127"/>
              </a:rPr>
              <a:t>Learn-learnone.html</a:t>
            </a:r>
            <a:endParaRPr lang="ko-KR" altLang="en-US" spc="-150" dirty="0">
              <a:gradFill>
                <a:gsLst>
                  <a:gs pos="0">
                    <a:srgbClr val="4F6A81"/>
                  </a:gs>
                  <a:gs pos="100000">
                    <a:srgbClr val="4F6A81"/>
                  </a:gs>
                </a:gsLst>
                <a:lin ang="5400000" scaled="0"/>
              </a:gradFill>
              <a:latin typeface="나눔스퀘어라운드 Bold" pitchFamily="50" charset="-127"/>
              <a:ea typeface="나눔스퀘어라운드 Bold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F956BD-E75F-43CB-A380-E34C60CAB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4" y="1196752"/>
            <a:ext cx="4155258" cy="54603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4B44D9-4200-4C68-BFE5-BB7170756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506" y="0"/>
            <a:ext cx="4493390" cy="37004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ADE4594-1450-482D-BEC4-CCE4BAB2C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472" y="3926947"/>
            <a:ext cx="2829960" cy="294361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B744E6-8D2A-414F-9B1A-F32A5EA45EC1}"/>
              </a:ext>
            </a:extLst>
          </p:cNvPr>
          <p:cNvSpPr/>
          <p:nvPr/>
        </p:nvSpPr>
        <p:spPr>
          <a:xfrm>
            <a:off x="4075180" y="36279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333333">
                        <a:lumMod val="60000"/>
                        <a:lumOff val="40000"/>
                      </a:srgbClr>
                    </a:gs>
                    <a:gs pos="100000">
                      <a:srgbClr val="333333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HTML</a:t>
            </a:r>
            <a:endParaRPr kumimoji="0" lang="en-US" altLang="ko-KR" sz="1600" b="0" i="0" u="none" strike="noStrike" kern="1200" cap="none" spc="-150" normalizeH="0" baseline="0" noProof="0" dirty="0">
              <a:ln>
                <a:noFill/>
              </a:ln>
              <a:gradFill>
                <a:gsLst>
                  <a:gs pos="0">
                    <a:srgbClr val="333333">
                      <a:lumMod val="60000"/>
                      <a:lumOff val="40000"/>
                    </a:srgbClr>
                  </a:gs>
                  <a:gs pos="100000">
                    <a:srgbClr val="333333">
                      <a:lumMod val="60000"/>
                      <a:lumOff val="4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나눔스퀘어라운드 Bold" pitchFamily="50" charset="-127"/>
              <a:ea typeface="나눔스퀘어라운드 Bold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12DFAE-0E8D-4B0C-A4AF-6E10C21C72B3}"/>
              </a:ext>
            </a:extLst>
          </p:cNvPr>
          <p:cNvSpPr/>
          <p:nvPr/>
        </p:nvSpPr>
        <p:spPr>
          <a:xfrm>
            <a:off x="5889104" y="6021288"/>
            <a:ext cx="14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103150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-150" normalizeH="0" baseline="0" noProof="0" dirty="0">
                <a:ln>
                  <a:noFill/>
                </a:ln>
                <a:gradFill>
                  <a:gsLst>
                    <a:gs pos="0">
                      <a:srgbClr val="333333">
                        <a:lumMod val="60000"/>
                        <a:lumOff val="40000"/>
                      </a:srgbClr>
                    </a:gs>
                    <a:gs pos="100000">
                      <a:srgbClr val="333333">
                        <a:lumMod val="60000"/>
                        <a:lumOff val="4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나눔스퀘어라운드 Bold" pitchFamily="50" charset="-127"/>
                <a:ea typeface="나눔스퀘어라운드 Bold" pitchFamily="50" charset="-127"/>
                <a:cs typeface="+mn-cs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19139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3">
      <a:dk1>
        <a:srgbClr val="C00000"/>
      </a:dk1>
      <a:lt1>
        <a:sysClr val="window" lastClr="FFFFFF"/>
      </a:lt1>
      <a:dk2>
        <a:srgbClr val="333333"/>
      </a:dk2>
      <a:lt2>
        <a:srgbClr val="EEECE1"/>
      </a:lt2>
      <a:accent1>
        <a:srgbClr val="06A3B6"/>
      </a:accent1>
      <a:accent2>
        <a:srgbClr val="D5797C"/>
      </a:accent2>
      <a:accent3>
        <a:srgbClr val="DEC978"/>
      </a:accent3>
      <a:accent4>
        <a:srgbClr val="8064A2"/>
      </a:accent4>
      <a:accent5>
        <a:srgbClr val="4BACC6"/>
      </a:accent5>
      <a:accent6>
        <a:srgbClr val="D5797C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tx1">
              <a:lumMod val="20000"/>
              <a:lumOff val="80000"/>
            </a:schemeClr>
          </a:solidFill>
          <a:headEnd type="diamond" w="med" len="med"/>
          <a:tailEnd type="diamond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112</Words>
  <Application>Microsoft Office PowerPoint</Application>
  <PresentationFormat>A4 용지(210x297mm)</PresentationFormat>
  <Paragraphs>39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나눔스퀘어라운드 Bold</vt:lpstr>
      <vt:lpstr>나눔스퀘어라운드 ExtraBold</vt:lpstr>
      <vt:lpstr>나눔스퀘어라운드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Angry MOMO Presentation</dc:title>
  <dc:creator>madeit-top1</dc:creator>
  <cp:lastModifiedBy>민지 조</cp:lastModifiedBy>
  <cp:revision>114</cp:revision>
  <dcterms:created xsi:type="dcterms:W3CDTF">2014-08-30T22:01:36Z</dcterms:created>
  <dcterms:modified xsi:type="dcterms:W3CDTF">2019-12-12T08:44:57Z</dcterms:modified>
</cp:coreProperties>
</file>